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comments/comment4.xml" ContentType="application/vnd.openxmlformats-officedocument.presentationml.comments+xml"/>
  <Override PartName="/ppt/tags/tag1.xml" ContentType="application/vnd.openxmlformats-officedocument.presentationml.tags+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comments/comment7.xml" ContentType="application/vnd.openxmlformats-officedocument.presentationml.comments+xml"/>
  <Override PartName="/ppt/tags/tag3.xml" ContentType="application/vnd.openxmlformats-officedocument.presentationml.tags+xml"/>
  <Override PartName="/ppt/notesSlides/notesSlide15.xml" ContentType="application/vnd.openxmlformats-officedocument.presentationml.notesSlide+xml"/>
  <Override PartName="/ppt/comments/comment8.xml" ContentType="application/vnd.openxmlformats-officedocument.presentationml.comments+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comments/comment9.xml" ContentType="application/vnd.openxmlformats-officedocument.presentationml.comments+xml"/>
  <Override PartName="/ppt/notesSlides/notesSlide18.xml" ContentType="application/vnd.openxmlformats-officedocument.presentationml.notesSlide+xml"/>
  <Override PartName="/ppt/comments/comment10.xml" ContentType="application/vnd.openxmlformats-officedocument.presentationml.comment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comments/comment1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3.xml" ContentType="application/vnd.openxmlformats-officedocument.presentationml.comments+xml"/>
  <Override PartName="/ppt/notesSlides/notesSlide27.xml" ContentType="application/vnd.openxmlformats-officedocument.presentationml.notesSlide+xml"/>
  <Override PartName="/ppt/comments/comment14.xml" ContentType="application/vnd.openxmlformats-officedocument.presentationml.comments+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comments/comment15.xml" ContentType="application/vnd.openxmlformats-officedocument.presentationml.comments+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comments/comment16.xml" ContentType="application/vnd.openxmlformats-officedocument.presentationml.comments+xml"/>
  <Override PartName="/ppt/notesSlides/notesSlide32.xml" ContentType="application/vnd.openxmlformats-officedocument.presentationml.notesSlide+xml"/>
  <Override PartName="/ppt/comments/comment17.xml" ContentType="application/vnd.openxmlformats-officedocument.presentationml.comment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Lato" panose="020F0502020204030203" pitchFamily="34" charset="77"/>
      <p:regular r:id="rId36"/>
      <p:bold r:id="rId37"/>
      <p:italic r:id="rId38"/>
      <p:boldItalic r:id="rId39"/>
    </p:embeddedFont>
    <p:embeddedFont>
      <p:font typeface="Raleway" panose="020B0503030101060003" pitchFamily="34" charset="77"/>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348" autoAdjust="0"/>
  </p:normalViewPr>
  <p:slideViewPr>
    <p:cSldViewPr snapToGrid="0">
      <p:cViewPr varScale="1">
        <p:scale>
          <a:sx n="115" d="100"/>
          <a:sy n="115" d="100"/>
        </p:scale>
        <p:origin x="1560" y="19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16.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5.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4.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5.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27.png"/><Relationship Id="rId5" Type="http://schemas.openxmlformats.org/officeDocument/2006/relationships/notesSlide" Target="../notesSlides/notesSlide16.xml"/><Relationship Id="rId4"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8.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17.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20.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1.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slideLayout" Target="../slideLayouts/slideLayout3.xml"/><Relationship Id="rId7" Type="http://schemas.openxmlformats.org/officeDocument/2006/relationships/image" Target="../media/image30.gi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9.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1.xml"/><Relationship Id="rId9" Type="http://schemas.openxmlformats.org/officeDocument/2006/relationships/image" Target="../media/image32.gif"/></Relationships>
</file>

<file path=ppt/slides/_rels/slide22.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1.m4a"/><Relationship Id="rId7" Type="http://schemas.openxmlformats.org/officeDocument/2006/relationships/image" Target="../media/image36.gif"/><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25.xml"/><Relationship Id="rId4"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3.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docs.google.com/forms/d/1LfIyHvrhsWR_v7wXblE-j26R1zDifBY6qcyYN9sdIM4/edit" TargetMode="External"/><Relationship Id="rId5" Type="http://schemas.openxmlformats.org/officeDocument/2006/relationships/hyperlink" Target="https://supine.dev/demo2" TargetMode="Externa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comments" Target="../comments/comment14.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hyperlink" Target="https://docs.google.com/forms/d/1LfIyHvrhsWR_v7wXblE-j26R1zDifBY6qcyYN9sdIM4/edit"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audio" Target="../media/media12.m4a"/><Relationship Id="rId7" Type="http://schemas.openxmlformats.org/officeDocument/2006/relationships/image" Target="../media/image45.jpg"/><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1.png"/><Relationship Id="rId11" Type="http://schemas.openxmlformats.org/officeDocument/2006/relationships/comments" Target="../comments/comment15.xml"/><Relationship Id="rId5" Type="http://schemas.openxmlformats.org/officeDocument/2006/relationships/notesSlide" Target="../notesSlides/notesSlide29.xml"/><Relationship Id="rId10" Type="http://schemas.openxmlformats.org/officeDocument/2006/relationships/image" Target="../media/image2.png"/><Relationship Id="rId4" Type="http://schemas.openxmlformats.org/officeDocument/2006/relationships/slideLayout" Target="../slideLayouts/slideLayout3.xml"/><Relationship Id="rId9" Type="http://schemas.openxmlformats.org/officeDocument/2006/relationships/image" Target="../media/image47.gif"/></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FichandChip_STU"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14.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14.m4a"/><Relationship Id="rId1" Type="http://schemas.openxmlformats.org/officeDocument/2006/relationships/tags" Target="../tags/tag9.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1.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www.linkedin.com/in/luke-mcgowan-5989b05/" TargetMode="Externa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omments" Target="../comments/commen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4">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5">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6">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10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fade">
                                      <p:cBhvr>
                                        <p:cTn id="12" dur="1000"/>
                                        <p:tgtEl>
                                          <p:spTgt spid="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animEffect transition="in" filter="fade">
                                      <p:cBhvr>
                                        <p:cTn id="17" dur="1000"/>
                                        <p:tgtEl>
                                          <p:spTgt spid="1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56">
                                            <p:txEl>
                                              <p:pRg st="0" end="0"/>
                                            </p:txEl>
                                          </p:spTgt>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6">
                                            <p:txEl>
                                              <p:pRg st="1" end="1"/>
                                            </p:txEl>
                                          </p:spTgt>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7">
                                            <p:txEl>
                                              <p:pRg st="0" end="0"/>
                                            </p:txEl>
                                          </p:spTgt>
                                        </p:tgtEl>
                                        <p:attrNameLst>
                                          <p:attrName>style.visibility</p:attrName>
                                        </p:attrNameLst>
                                      </p:cBhvr>
                                      <p:to>
                                        <p:strVal val="visible"/>
                                      </p:to>
                                    </p:set>
                                    <p:animEffect transition="in" filter="fade">
                                      <p:cBhvr>
                                        <p:cTn id="30" dur="1000"/>
                                        <p:tgtEl>
                                          <p:spTgt spid="15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
                                            <p:txEl>
                                              <p:pRg st="1" end="1"/>
                                            </p:txEl>
                                          </p:spTgt>
                                        </p:tgtEl>
                                        <p:attrNameLst>
                                          <p:attrName>style.visibility</p:attrName>
                                        </p:attrNameLst>
                                      </p:cBhvr>
                                      <p:to>
                                        <p:strVal val="visible"/>
                                      </p:to>
                                    </p:set>
                                    <p:animEffect transition="in" filter="fade">
                                      <p:cBhvr>
                                        <p:cTn id="38" dur="1000"/>
                                        <p:tgtEl>
                                          <p:spTgt spid="15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7">
                                            <p:txEl>
                                              <p:pRg st="2" end="2"/>
                                            </p:txEl>
                                          </p:spTgt>
                                        </p:tgtEl>
                                        <p:attrNameLst>
                                          <p:attrName>style.visibility</p:attrName>
                                        </p:attrNameLst>
                                      </p:cBhvr>
                                      <p:to>
                                        <p:strVal val="visible"/>
                                      </p:to>
                                    </p:set>
                                    <p:animEffect transition="in" filter="fade">
                                      <p:cBhvr>
                                        <p:cTn id="43" dur="1000"/>
                                        <p:tgtEl>
                                          <p:spTgt spid="157">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7">
                                            <p:txEl>
                                              <p:pRg st="0" end="0"/>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7">
                                            <p:txEl>
                                              <p:pRg st="1" end="1"/>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7">
                                            <p:txEl>
                                              <p:pRg st="2" end="2"/>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8">
                                            <p:txEl>
                                              <p:pRg st="0" end="0"/>
                                            </p:txEl>
                                          </p:spTgt>
                                        </p:tgtEl>
                                        <p:attrNameLst>
                                          <p:attrName>style.visibility</p:attrName>
                                        </p:attrNameLst>
                                      </p:cBhvr>
                                      <p:to>
                                        <p:strVal val="visible"/>
                                      </p:to>
                                    </p:set>
                                    <p:animEffect transition="in" filter="fade">
                                      <p:cBhvr>
                                        <p:cTn id="63" dur="1000"/>
                                        <p:tgtEl>
                                          <p:spTgt spid="158">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8">
                                            <p:txEl>
                                              <p:pRg st="1" end="1"/>
                                            </p:txEl>
                                          </p:spTgt>
                                        </p:tgtEl>
                                        <p:attrNameLst>
                                          <p:attrName>style.visibility</p:attrName>
                                        </p:attrNameLst>
                                      </p:cBhvr>
                                      <p:to>
                                        <p:strVal val="visible"/>
                                      </p:to>
                                    </p:set>
                                    <p:animEffect transition="in" filter="fade">
                                      <p:cBhvr>
                                        <p:cTn id="68" dur="1000"/>
                                        <p:tgtEl>
                                          <p:spTgt spid="158">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xEl>
                                              <p:pRg st="2" end="2"/>
                                            </p:txEl>
                                          </p:spTgt>
                                        </p:tgtEl>
                                        <p:attrNameLst>
                                          <p:attrName>style.visibility</p:attrName>
                                        </p:attrNameLst>
                                      </p:cBhvr>
                                      <p:to>
                                        <p:strVal val="visible"/>
                                      </p:to>
                                    </p:set>
                                    <p:animEffect transition="in" filter="fade">
                                      <p:cBhvr>
                                        <p:cTn id="73" dur="1000"/>
                                        <p:tgtEl>
                                          <p:spTgt spid="158">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58">
                                            <p:txEl>
                                              <p:pRg st="3" end="3"/>
                                            </p:txEl>
                                          </p:spTgt>
                                        </p:tgtEl>
                                        <p:attrNameLst>
                                          <p:attrName>style.visibility</p:attrName>
                                        </p:attrNameLst>
                                      </p:cBhvr>
                                      <p:to>
                                        <p:strVal val="visible"/>
                                      </p:to>
                                    </p:set>
                                    <p:animEffect transition="in" filter="fade">
                                      <p:cBhvr>
                                        <p:cTn id="78" dur="1000"/>
                                        <p:tgtEl>
                                          <p:spTgt spid="158">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58">
                                            <p:txEl>
                                              <p:pRg st="4" end="4"/>
                                            </p:txEl>
                                          </p:spTgt>
                                        </p:tgtEl>
                                        <p:attrNameLst>
                                          <p:attrName>style.visibility</p:attrName>
                                        </p:attrNameLst>
                                      </p:cBhvr>
                                      <p:to>
                                        <p:strVal val="visible"/>
                                      </p:to>
                                    </p:set>
                                    <p:animEffect transition="in" filter="fade">
                                      <p:cBhvr>
                                        <p:cTn id="83" dur="1000"/>
                                        <p:tgtEl>
                                          <p:spTgt spid="158">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3"/>
    </mc:Choice>
    <mc:Fallback>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135"/>
    </mc:Choice>
    <mc:Fallback>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advTm="867"/>
    </mc:Choice>
    <mc:Fallback>
      <p:transition spd="slow" advTm="86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9873"/>
    </mc:Choice>
    <mc:Fallback>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948"/>
    </mc:Choice>
    <mc:Fallback>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895"/>
    </mc:Choice>
    <mc:Fallback>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4">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5"/>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6"/>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0" end="0"/>
                                            </p:txEl>
                                          </p:spTgt>
                                        </p:tgtEl>
                                        <p:attrNameLst>
                                          <p:attrName>style.visibility</p:attrName>
                                        </p:attrNameLst>
                                      </p:cBhvr>
                                      <p:to>
                                        <p:strVal val="visible"/>
                                      </p:to>
                                    </p:set>
                                    <p:animEffect transition="in" filter="fade">
                                      <p:cBhvr>
                                        <p:cTn id="22" dur="1000"/>
                                        <p:tgtEl>
                                          <p:spTgt spid="3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
                                            <p:txEl>
                                              <p:pRg st="1" end="1"/>
                                            </p:txEl>
                                          </p:spTgt>
                                        </p:tgtEl>
                                        <p:attrNameLst>
                                          <p:attrName>style.visibility</p:attrName>
                                        </p:attrNameLst>
                                      </p:cBhvr>
                                      <p:to>
                                        <p:strVal val="visible"/>
                                      </p:to>
                                    </p:set>
                                    <p:animEffect transition="in" filter="fade">
                                      <p:cBhvr>
                                        <p:cTn id="27" dur="1000"/>
                                        <p:tgtEl>
                                          <p:spTgt spid="33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xEl>
                                              <p:pRg st="2" end="2"/>
                                            </p:txEl>
                                          </p:spTgt>
                                        </p:tgtEl>
                                        <p:attrNameLst>
                                          <p:attrName>style.visibility</p:attrName>
                                        </p:attrNameLst>
                                      </p:cBhvr>
                                      <p:to>
                                        <p:strVal val="visible"/>
                                      </p:to>
                                    </p:set>
                                    <p:animEffect transition="in" filter="fade">
                                      <p:cBhvr>
                                        <p:cTn id="32" dur="1000"/>
                                        <p:tgtEl>
                                          <p:spTgt spid="33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
                                            <p:txEl>
                                              <p:pRg st="3" end="3"/>
                                            </p:txEl>
                                          </p:spTgt>
                                        </p:tgtEl>
                                        <p:attrNameLst>
                                          <p:attrName>style.visibility</p:attrName>
                                        </p:attrNameLst>
                                      </p:cBhvr>
                                      <p:to>
                                        <p:strVal val="visible"/>
                                      </p:to>
                                    </p:set>
                                    <p:animEffect transition="in" filter="fade">
                                      <p:cBhvr>
                                        <p:cTn id="37" dur="1000"/>
                                        <p:tgtEl>
                                          <p:spTgt spid="33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3">
                                            <p:txEl>
                                              <p:pRg st="4" end="4"/>
                                            </p:txEl>
                                          </p:spTgt>
                                        </p:tgtEl>
                                        <p:attrNameLst>
                                          <p:attrName>style.visibility</p:attrName>
                                        </p:attrNameLst>
                                      </p:cBhvr>
                                      <p:to>
                                        <p:strVal val="visible"/>
                                      </p:to>
                                    </p:set>
                                    <p:animEffect transition="in" filter="fade">
                                      <p:cBhvr>
                                        <p:cTn id="42"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4">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5">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6">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7">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8">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9">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0">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1">
                                            <p:txEl>
                                              <p:pRg st="2" end="2"/>
                                            </p:txEl>
                                          </p:spTgt>
                                        </p:tgtEl>
                                        <p:attrNameLst>
                                          <p:attrName>style.visibility</p:attrName>
                                        </p:attrNameLst>
                                      </p:cBhvr>
                                      <p:to>
                                        <p:strVal val="visible"/>
                                      </p:to>
                                    </p:set>
                                    <p:animEffect transition="in" filter="fade">
                                      <p:cBhvr>
                                        <p:cTn id="20" dur="1000"/>
                                        <p:tgtEl>
                                          <p:spTgt spid="34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par>
                                <p:cTn id="32" presetID="1" presetClass="exit" presetSubtype="0" fill="hold" nodeType="withEffect">
                                  <p:stCondLst>
                                    <p:cond delay="0"/>
                                  </p:stCondLst>
                                  <p:childTnLst>
                                    <p:set>
                                      <p:cBhvr>
                                        <p:cTn id="33" dur="1" fill="hold">
                                          <p:stCondLst>
                                            <p:cond delay="1000"/>
                                          </p:stCondLst>
                                        </p:cTn>
                                        <p:tgtEl>
                                          <p:spTgt spid="3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000"/>
                                          </p:stCondLst>
                                        </p:cTn>
                                        <p:tgtEl>
                                          <p:spTgt spid="34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000"/>
                                          </p:stCondLst>
                                        </p:cTn>
                                        <p:tgtEl>
                                          <p:spTgt spid="3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9">
                                            <p:txEl>
                                              <p:pRg st="0" end="0"/>
                                            </p:txEl>
                                          </p:spTgt>
                                        </p:tgtEl>
                                        <p:attrNameLst>
                                          <p:attrName>style.visibility</p:attrName>
                                        </p:attrNameLst>
                                      </p:cBhvr>
                                      <p:to>
                                        <p:strVal val="visible"/>
                                      </p:to>
                                    </p:set>
                                    <p:animEffect transition="in" filter="fade">
                                      <p:cBhvr>
                                        <p:cTn id="42" dur="1000"/>
                                        <p:tgtEl>
                                          <p:spTgt spid="3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9">
                                            <p:txEl>
                                              <p:pRg st="1" end="1"/>
                                            </p:txEl>
                                          </p:spTgt>
                                        </p:tgtEl>
                                        <p:attrNameLst>
                                          <p:attrName>style.visibility</p:attrName>
                                        </p:attrNameLst>
                                      </p:cBhvr>
                                      <p:to>
                                        <p:strVal val="visible"/>
                                      </p:to>
                                    </p:set>
                                    <p:animEffect transition="in" filter="fade">
                                      <p:cBhvr>
                                        <p:cTn id="47" dur="1000"/>
                                        <p:tgtEl>
                                          <p:spTgt spid="34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43"/>
                                        </p:tgtEl>
                                        <p:attrNameLst>
                                          <p:attrName>style.visibility</p:attrName>
                                        </p:attrNameLst>
                                      </p:cBhvr>
                                      <p:to>
                                        <p:strVal val="visible"/>
                                      </p:to>
                                    </p:set>
                                    <p:animEffect transition="in" filter="fade">
                                      <p:cBhvr>
                                        <p:cTn id="50" dur="1000"/>
                                        <p:tgtEl>
                                          <p:spTgt spid="3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9">
                                            <p:txEl>
                                              <p:pRg st="2" end="2"/>
                                            </p:txEl>
                                          </p:spTgt>
                                        </p:tgtEl>
                                        <p:attrNameLst>
                                          <p:attrName>style.visibility</p:attrName>
                                        </p:attrNameLst>
                                      </p:cBhvr>
                                      <p:to>
                                        <p:strVal val="visible"/>
                                      </p:to>
                                    </p:set>
                                    <p:animEffect transition="in" filter="fade">
                                      <p:cBhvr>
                                        <p:cTn id="55" dur="1000"/>
                                        <p:tgtEl>
                                          <p:spTgt spid="349">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9">
                                            <p:txEl>
                                              <p:pRg st="3" end="3"/>
                                            </p:txEl>
                                          </p:spTgt>
                                        </p:tgtEl>
                                        <p:attrNameLst>
                                          <p:attrName>style.visibility</p:attrName>
                                        </p:attrNameLst>
                                      </p:cBhvr>
                                      <p:to>
                                        <p:strVal val="visible"/>
                                      </p:to>
                                    </p:set>
                                    <p:animEffect transition="in" filter="fade">
                                      <p:cBhvr>
                                        <p:cTn id="63" dur="1000"/>
                                        <p:tgtEl>
                                          <p:spTgt spid="349">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1000"/>
                                          </p:stCondLst>
                                        </p:cTn>
                                        <p:tgtEl>
                                          <p:spTgt spid="3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000"/>
                                          </p:stCondLst>
                                        </p:cTn>
                                        <p:tgtEl>
                                          <p:spTgt spid="3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1000"/>
                                          </p:stCondLst>
                                        </p:cTn>
                                        <p:tgtEl>
                                          <p:spTgt spid="34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1">
                                            <p:txEl>
                                              <p:pRg st="0" end="0"/>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1">
                                            <p:txEl>
                                              <p:pRg st="1" end="1"/>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2" end="2"/>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3" end="3"/>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9">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9">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42"/>
                                        </p:tgtEl>
                                        <p:attrNameLst>
                                          <p:attrName>style.visibility</p:attrName>
                                        </p:attrNameLst>
                                      </p:cBhvr>
                                      <p:to>
                                        <p:strVal val="visible"/>
                                      </p:to>
                                    </p:set>
                                    <p:animEffect transition="in" filter="fade">
                                      <p:cBhvr>
                                        <p:cTn id="99" dur="1000"/>
                                        <p:tgtEl>
                                          <p:spTgt spid="3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0">
                                            <p:txEl>
                                              <p:pRg st="0" end="0"/>
                                            </p:txEl>
                                          </p:spTgt>
                                        </p:tgtEl>
                                        <p:attrNameLst>
                                          <p:attrName>style.visibility</p:attrName>
                                        </p:attrNameLst>
                                      </p:cBhvr>
                                      <p:to>
                                        <p:strVal val="visible"/>
                                      </p:to>
                                    </p:set>
                                    <p:animEffect transition="in" filter="fade">
                                      <p:cBhvr>
                                        <p:cTn id="104" dur="1000"/>
                                        <p:tgtEl>
                                          <p:spTgt spid="35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0">
                                            <p:txEl>
                                              <p:pRg st="2" end="2"/>
                                            </p:txEl>
                                          </p:spTgt>
                                        </p:tgtEl>
                                        <p:attrNameLst>
                                          <p:attrName>style.visibility</p:attrName>
                                        </p:attrNameLst>
                                      </p:cBhvr>
                                      <p:to>
                                        <p:strVal val="visible"/>
                                      </p:to>
                                    </p:set>
                                    <p:animEffect transition="in" filter="fade">
                                      <p:cBhvr>
                                        <p:cTn id="109"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5046025" y="5759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3">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4">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089"/>
    </mc:Choice>
    <mc:Fallback>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45"/>
    </mc:Choice>
    <mc:Fallback>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5">
            <a:alphaModFix/>
          </a:blip>
          <a:stretch>
            <a:fillRect/>
          </a:stretch>
        </p:blipFill>
        <p:spPr>
          <a:xfrm>
            <a:off x="7596150" y="529850"/>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689E4BCD-67A4-A544-8E46-76026AD71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11"/>
    </mc:Choice>
    <mc:Fallback>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527"/>
    </mc:Choice>
    <mc:Fallback>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4">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Luke McGowan</a:t>
            </a:r>
            <a:endParaRPr/>
          </a:p>
        </p:txBody>
      </p:sp>
      <p:pic>
        <p:nvPicPr>
          <p:cNvPr id="137" name="Google Shape;137;p20"/>
          <p:cNvPicPr preferRelativeResize="0"/>
          <p:nvPr/>
        </p:nvPicPr>
        <p:blipFill>
          <a:blip r:embed="rId6">
            <a:alphaModFix/>
          </a:blip>
          <a:stretch>
            <a:fillRect/>
          </a:stretch>
        </p:blipFill>
        <p:spPr>
          <a:xfrm>
            <a:off x="550675" y="2939020"/>
            <a:ext cx="333600" cy="33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fade">
                                      <p:cBhvr>
                                        <p:cTn id="7" dur="1000"/>
                                        <p:tgtEl>
                                          <p:spTgt spid="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xEl>
                                              <p:pRg st="1" end="1"/>
                                            </p:txEl>
                                          </p:spTgt>
                                        </p:tgtEl>
                                        <p:attrNameLst>
                                          <p:attrName>style.visibility</p:attrName>
                                        </p:attrNameLst>
                                      </p:cBhvr>
                                      <p:to>
                                        <p:strVal val="visible"/>
                                      </p:to>
                                    </p:set>
                                    <p:animEffect transition="in" filter="fade">
                                      <p:cBhvr>
                                        <p:cTn id="12" dur="1000"/>
                                        <p:tgtEl>
                                          <p:spTgt spid="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
                                            <p:txEl>
                                              <p:pRg st="2" end="2"/>
                                            </p:txEl>
                                          </p:spTgt>
                                        </p:tgtEl>
                                        <p:attrNameLst>
                                          <p:attrName>style.visibility</p:attrName>
                                        </p:attrNameLst>
                                      </p:cBhvr>
                                      <p:to>
                                        <p:strVal val="visible"/>
                                      </p:to>
                                    </p:set>
                                    <p:animEffect transition="in" filter="fade">
                                      <p:cBhvr>
                                        <p:cTn id="17" dur="1000"/>
                                        <p:tgtEl>
                                          <p:spTgt spid="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
                                            <p:txEl>
                                              <p:pRg st="3" end="3"/>
                                            </p:txEl>
                                          </p:spTgt>
                                        </p:tgtEl>
                                        <p:attrNameLst>
                                          <p:attrName>style.visibility</p:attrName>
                                        </p:attrNameLst>
                                      </p:cBhvr>
                                      <p:to>
                                        <p:strVal val="visible"/>
                                      </p:to>
                                    </p:set>
                                    <p:animEffect transition="in" filter="fade">
                                      <p:cBhvr>
                                        <p:cTn id="22" dur="1000"/>
                                        <p:tgtEl>
                                          <p:spTgt spid="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1">
                                            <p:txEl>
                                              <p:pRg st="1" end="1"/>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1">
                                            <p:txEl>
                                              <p:pRg st="2" end="2"/>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2">
                                            <p:txEl>
                                              <p:pRg st="0" end="0"/>
                                            </p:txEl>
                                          </p:spTgt>
                                        </p:tgtEl>
                                        <p:attrNameLst>
                                          <p:attrName>style.visibility</p:attrName>
                                        </p:attrNameLst>
                                      </p:cBhvr>
                                      <p:to>
                                        <p:strVal val="visible"/>
                                      </p:to>
                                    </p:set>
                                    <p:animEffect transition="in" filter="fade">
                                      <p:cBhvr>
                                        <p:cTn id="37" dur="1000"/>
                                        <p:tgtEl>
                                          <p:spTgt spid="13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xEl>
                                              <p:pRg st="1" end="1"/>
                                            </p:txEl>
                                          </p:spTgt>
                                        </p:tgtEl>
                                        <p:attrNameLst>
                                          <p:attrName>style.visibility</p:attrName>
                                        </p:attrNameLst>
                                      </p:cBhvr>
                                      <p:to>
                                        <p:strVal val="visible"/>
                                      </p:to>
                                    </p:set>
                                    <p:animEffect transition="in" filter="fade">
                                      <p:cBhvr>
                                        <p:cTn id="42" dur="1000"/>
                                        <p:tgtEl>
                                          <p:spTgt spid="13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xEl>
                                              <p:pRg st="2" end="2"/>
                                            </p:txEl>
                                          </p:spTgt>
                                        </p:tgtEl>
                                        <p:attrNameLst>
                                          <p:attrName>style.visibility</p:attrName>
                                        </p:attrNameLst>
                                      </p:cBhvr>
                                      <p:to>
                                        <p:strVal val="visible"/>
                                      </p:to>
                                    </p:set>
                                    <p:animEffect transition="in" filter="fade">
                                      <p:cBhvr>
                                        <p:cTn id="47" dur="1000"/>
                                        <p:tgtEl>
                                          <p:spTgt spid="13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2">
                                            <p:txEl>
                                              <p:pRg st="3" end="3"/>
                                            </p:txEl>
                                          </p:spTgt>
                                        </p:tgtEl>
                                        <p:attrNameLst>
                                          <p:attrName>style.visibility</p:attrName>
                                        </p:attrNameLst>
                                      </p:cBhvr>
                                      <p:to>
                                        <p:strVal val="visible"/>
                                      </p:to>
                                    </p:set>
                                    <p:animEffect transition="in" filter="fade">
                                      <p:cBhvr>
                                        <p:cTn id="52"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4">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5">
            <a:alphaModFix/>
          </a:blip>
          <a:stretch>
            <a:fillRect/>
          </a:stretch>
        </p:blipFill>
        <p:spPr>
          <a:xfrm>
            <a:off x="7738300" y="1271213"/>
            <a:ext cx="842300" cy="1027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Effect transition="in" filter="fade">
                                      <p:cBhvr>
                                        <p:cTn id="7" dur="1000"/>
                                        <p:tgtEl>
                                          <p:spTgt spid="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xEl>
                                              <p:pRg st="1" end="1"/>
                                            </p:txEl>
                                          </p:spTgt>
                                        </p:tgtEl>
                                        <p:attrNameLst>
                                          <p:attrName>style.visibility</p:attrName>
                                        </p:attrNameLst>
                                      </p:cBhvr>
                                      <p:to>
                                        <p:strVal val="visible"/>
                                      </p:to>
                                    </p:set>
                                    <p:animEffect transition="in" filter="fade">
                                      <p:cBhvr>
                                        <p:cTn id="12" dur="1000"/>
                                        <p:tgtEl>
                                          <p:spTgt spid="1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xEl>
                                              <p:pRg st="2" end="2"/>
                                            </p:txEl>
                                          </p:spTgt>
                                        </p:tgtEl>
                                        <p:attrNameLst>
                                          <p:attrName>style.visibility</p:attrName>
                                        </p:attrNameLst>
                                      </p:cBhvr>
                                      <p:to>
                                        <p:strVal val="visible"/>
                                      </p:to>
                                    </p:set>
                                    <p:animEffect transition="in" filter="fade">
                                      <p:cBhvr>
                                        <p:cTn id="17" dur="1000"/>
                                        <p:tgtEl>
                                          <p:spTgt spid="1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xEl>
                                              <p:pRg st="3" end="3"/>
                                            </p:txEl>
                                          </p:spTgt>
                                        </p:tgtEl>
                                        <p:attrNameLst>
                                          <p:attrName>style.visibility</p:attrName>
                                        </p:attrNameLst>
                                      </p:cBhvr>
                                      <p:to>
                                        <p:strVal val="visible"/>
                                      </p:to>
                                    </p:set>
                                    <p:animEffect transition="in" filter="fade">
                                      <p:cBhvr>
                                        <p:cTn id="22" dur="1000"/>
                                        <p:tgtEl>
                                          <p:spTgt spid="1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4">
                                            <p:txEl>
                                              <p:pRg st="4" end="4"/>
                                            </p:txEl>
                                          </p:spTgt>
                                        </p:tgtEl>
                                        <p:attrNameLst>
                                          <p:attrName>style.visibility</p:attrName>
                                        </p:attrNameLst>
                                      </p:cBhvr>
                                      <p:to>
                                        <p:strVal val="visible"/>
                                      </p:to>
                                    </p:set>
                                    <p:animEffect transition="in" filter="fade">
                                      <p:cBhvr>
                                        <p:cTn id="27" dur="1000"/>
                                        <p:tgtEl>
                                          <p:spTgt spid="1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4">
                                            <p:txEl>
                                              <p:pRg st="5" end="5"/>
                                            </p:txEl>
                                          </p:spTgt>
                                        </p:tgtEl>
                                        <p:attrNameLst>
                                          <p:attrName>style.visibility</p:attrName>
                                        </p:attrNameLst>
                                      </p:cBhvr>
                                      <p:to>
                                        <p:strVal val="visible"/>
                                      </p:to>
                                    </p:set>
                                    <p:animEffect transition="in" filter="fade">
                                      <p:cBhvr>
                                        <p:cTn id="32" dur="1000"/>
                                        <p:tgtEl>
                                          <p:spTgt spid="1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
                                            <p:txEl>
                                              <p:pRg st="6" end="6"/>
                                            </p:txEl>
                                          </p:spTgt>
                                        </p:tgtEl>
                                        <p:attrNameLst>
                                          <p:attrName>style.visibility</p:attrName>
                                        </p:attrNameLst>
                                      </p:cBhvr>
                                      <p:to>
                                        <p:strVal val="visible"/>
                                      </p:to>
                                    </p:set>
                                    <p:animEffect transition="in" filter="fade">
                                      <p:cBhvr>
                                        <p:cTn id="37" dur="1000"/>
                                        <p:tgtEl>
                                          <p:spTgt spid="1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4">
                                            <p:txEl>
                                              <p:pRg st="7" end="7"/>
                                            </p:txEl>
                                          </p:spTgt>
                                        </p:tgtEl>
                                        <p:attrNameLst>
                                          <p:attrName>style.visibility</p:attrName>
                                        </p:attrNameLst>
                                      </p:cBhvr>
                                      <p:to>
                                        <p:strVal val="visible"/>
                                      </p:to>
                                    </p:set>
                                    <p:animEffect transition="in" filter="fade">
                                      <p:cBhvr>
                                        <p:cTn id="42" dur="1000"/>
                                        <p:tgtEl>
                                          <p:spTgt spid="1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4">
                                            <p:txEl>
                                              <p:pRg st="8" end="8"/>
                                            </p:txEl>
                                          </p:spTgt>
                                        </p:tgtEl>
                                        <p:attrNameLst>
                                          <p:attrName>style.visibility</p:attrName>
                                        </p:attrNameLst>
                                      </p:cBhvr>
                                      <p:to>
                                        <p:strVal val="visible"/>
                                      </p:to>
                                    </p:set>
                                    <p:animEffect transition="in" filter="fade">
                                      <p:cBhvr>
                                        <p:cTn id="47" dur="1000"/>
                                        <p:tgtEl>
                                          <p:spTgt spid="1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4">
                                            <p:txEl>
                                              <p:pRg st="9" end="9"/>
                                            </p:txEl>
                                          </p:spTgt>
                                        </p:tgtEl>
                                        <p:attrNameLst>
                                          <p:attrName>style.visibility</p:attrName>
                                        </p:attrNameLst>
                                      </p:cBhvr>
                                      <p:to>
                                        <p:strVal val="visible"/>
                                      </p:to>
                                    </p:set>
                                    <p:animEffect transition="in" filter="fade">
                                      <p:cBhvr>
                                        <p:cTn id="52"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2.xml><?xml version="1.0" encoding="utf-8"?>
<p:tagLst xmlns:a="http://schemas.openxmlformats.org/drawingml/2006/main" xmlns:r="http://schemas.openxmlformats.org/officeDocument/2006/relationships" xmlns:p="http://schemas.openxmlformats.org/presentationml/2006/main">
  <p:tag name="TIMING" val="|2.5|1.8|4.4|2.4|4.6|4.6|8.9"/>
</p:tagLst>
</file>

<file path=ppt/tags/tag3.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4.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5.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6.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ags/tag7.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ags/tag8.xml><?xml version="1.0" encoding="utf-8"?>
<p:tagLst xmlns:a="http://schemas.openxmlformats.org/drawingml/2006/main" xmlns:r="http://schemas.openxmlformats.org/officeDocument/2006/relationships" xmlns:p="http://schemas.openxmlformats.org/presentationml/2006/main">
  <p:tag name="TIMING" val="|0.8|1.1|1|1.2|1.9|9.8|4.4|2.6|8.1|21.7"/>
</p:tagLst>
</file>

<file path=ppt/tags/tag9.xml><?xml version="1.0" encoding="utf-8"?>
<p:tagLst xmlns:a="http://schemas.openxmlformats.org/drawingml/2006/main" xmlns:r="http://schemas.openxmlformats.org/officeDocument/2006/relationships" xmlns:p="http://schemas.openxmlformats.org/presentationml/2006/main">
  <p:tag name="TIMING" val="|1.5|2.7|2.1|1.8"/>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4159</Words>
  <Application>Microsoft Macintosh PowerPoint</Application>
  <PresentationFormat>On-screen Show (16:9)</PresentationFormat>
  <Paragraphs>291</Paragraphs>
  <Slides>33</Slides>
  <Notes>33</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Roboto</vt:lpstr>
      <vt:lpstr>Lato</vt:lpstr>
      <vt:lpstr>Raleway</vt:lpstr>
      <vt:lpstr>Arial</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(s) Alexander Pritchard</cp:lastModifiedBy>
  <cp:revision>9</cp:revision>
  <dcterms:modified xsi:type="dcterms:W3CDTF">2020-05-13T16:43:56Z</dcterms:modified>
</cp:coreProperties>
</file>